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98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17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114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393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10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725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945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8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32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87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06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90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87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77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78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81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51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F777DD-FCFE-48C8-9058-F19249F5CC0E}" type="datetimeFigureOut">
              <a:rPr lang="fr-FR" smtClean="0"/>
              <a:t>16/11/2018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4C01A3-1CC0-4B64-B5DE-CC8A671F0E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764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B4D07-9D4A-47C1-8E5E-EDE1D983F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Visualisation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7324B9-C5FA-40AD-8E1F-37C618198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HeXart Care – A1</a:t>
            </a:r>
          </a:p>
        </p:txBody>
      </p:sp>
    </p:spTree>
    <p:extLst>
      <p:ext uri="{BB962C8B-B14F-4D97-AF65-F5344CB8AC3E}">
        <p14:creationId xmlns:p14="http://schemas.microsoft.com/office/powerpoint/2010/main" val="254299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Tout d’abord, réglons l’affichage des LEDs dans la console: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9E5D8-77A9-48EA-A16C-1BC8B89D8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6421" y="1442300"/>
            <a:ext cx="3521072" cy="8592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D4F17D-561D-4287-858B-CDE3DFA5EA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54125" y="2867183"/>
            <a:ext cx="4685665" cy="24339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459142-7B41-4BC9-ACEA-8839D3F5B9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87169" y="5658642"/>
            <a:ext cx="4219575" cy="6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Procédons ensuite aux mesures:</a:t>
            </a:r>
          </a:p>
        </p:txBody>
      </p:sp>
      <p:pic>
        <p:nvPicPr>
          <p:cNvPr id="2" name="Vidéo 16-11-2018 09 00 40">
            <a:hlinkClick r:id="" action="ppaction://media"/>
            <a:extLst>
              <a:ext uri="{FF2B5EF4-FFF2-40B4-BE49-F238E27FC236}">
                <a16:creationId xmlns:a16="http://schemas.microsoft.com/office/drawing/2014/main" id="{1CB20502-FC54-4DB4-AF5B-56E44DF2C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2095" y="1179136"/>
            <a:ext cx="2743200" cy="4876800"/>
          </a:xfrm>
          <a:prstGeom prst="rect">
            <a:avLst/>
          </a:prstGeom>
        </p:spPr>
      </p:pic>
      <p:pic>
        <p:nvPicPr>
          <p:cNvPr id="3" name="Vidéo 16-11-2018 09 00 40 (1)">
            <a:hlinkClick r:id="" action="ppaction://media"/>
            <a:extLst>
              <a:ext uri="{FF2B5EF4-FFF2-40B4-BE49-F238E27FC236}">
                <a16:creationId xmlns:a16="http://schemas.microsoft.com/office/drawing/2014/main" id="{5712712E-6F4D-48C5-8FD3-B598E884AB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6895" y="1179136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même temps, on effectue l’enregistrement des valeurs mesurées: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2F1B74C-E51B-4060-9150-D78847801D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3508" y="1847490"/>
            <a:ext cx="5978898" cy="3372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976022-2F7D-4C7B-AE1F-AB955FE1F712}"/>
              </a:ext>
            </a:extLst>
          </p:cNvPr>
          <p:cNvSpPr/>
          <p:nvPr/>
        </p:nvSpPr>
        <p:spPr>
          <a:xfrm>
            <a:off x="1170828" y="5424826"/>
            <a:ext cx="902425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Lancement du programme Processing pour enregistrer les valeurs mesurées de l’Arduino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4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même temps, on effectue l’enregistrement des valeurs mesurées: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3F3EC3-1393-45D3-A61E-2D4B16BB2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7308" y="1797729"/>
            <a:ext cx="2022981" cy="31827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81A9A6-0EC4-4F71-BFB7-DEA6E79C9EDC}"/>
              </a:ext>
            </a:extLst>
          </p:cNvPr>
          <p:cNvSpPr/>
          <p:nvPr/>
        </p:nvSpPr>
        <p:spPr>
          <a:xfrm>
            <a:off x="930675" y="5371938"/>
            <a:ext cx="977135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Fichier .csv crée par le programme Processing qui sera ensuite traité par le menu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7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à présent effectuer plusieurs actions sur les valeurs .csv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9DCA54-333B-44BE-A875-385F07725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16849" y="1560136"/>
            <a:ext cx="3301028" cy="7949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CAC607-35DC-463D-8413-4F7BBA216B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72628" y="3132216"/>
            <a:ext cx="3589465" cy="2741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8601C8-5386-47C5-862B-BB1F97A3396C}"/>
              </a:ext>
            </a:extLst>
          </p:cNvPr>
          <p:cNvSpPr/>
          <p:nvPr/>
        </p:nvSpPr>
        <p:spPr>
          <a:xfrm>
            <a:off x="4998374" y="2402238"/>
            <a:ext cx="173797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Choix du menu 2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17A57-5A24-4479-AE29-2EBE679DC27C}"/>
              </a:ext>
            </a:extLst>
          </p:cNvPr>
          <p:cNvSpPr/>
          <p:nvPr/>
        </p:nvSpPr>
        <p:spPr>
          <a:xfrm>
            <a:off x="4374515" y="5959253"/>
            <a:ext cx="29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plusieurs options du menu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75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BA3A56-54BB-4EBC-A49F-DA2F83F2700E}"/>
              </a:ext>
            </a:extLst>
          </p:cNvPr>
          <p:cNvSpPr txBox="1"/>
          <p:nvPr/>
        </p:nvSpPr>
        <p:spPr>
          <a:xfrm>
            <a:off x="537098" y="625876"/>
            <a:ext cx="79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à présent effectuer plusieurs actions sur les valeurs .csv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7534FC3-AFFF-4EF9-A0E6-41D130CA2F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8482" y="1513886"/>
            <a:ext cx="3030534" cy="38302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202094-1CB2-40C9-BC4E-63CC6B0CA0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9336" y="2734310"/>
            <a:ext cx="4488180" cy="1389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3127F3-08C4-47D7-B550-4C1C491E1AA6}"/>
              </a:ext>
            </a:extLst>
          </p:cNvPr>
          <p:cNvSpPr/>
          <p:nvPr/>
        </p:nvSpPr>
        <p:spPr>
          <a:xfrm>
            <a:off x="1479602" y="5536651"/>
            <a:ext cx="406829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6 : Affichage des valeurs du fichier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C6934-E8E3-4822-9600-F6BCE1024970}"/>
              </a:ext>
            </a:extLst>
          </p:cNvPr>
          <p:cNvSpPr/>
          <p:nvPr/>
        </p:nvSpPr>
        <p:spPr>
          <a:xfrm>
            <a:off x="5577192" y="4348873"/>
            <a:ext cx="433246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11 : Moyenne de pouls dans le fichier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7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7</TotalTime>
  <Words>108</Words>
  <Application>Microsoft Office PowerPoint</Application>
  <PresentationFormat>Grand écran</PresentationFormat>
  <Paragraphs>14</Paragraphs>
  <Slides>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Céleste</vt:lpstr>
      <vt:lpstr>Visualisation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du Projet</dc:title>
  <dc:creator>Jaime COSTEIRA</dc:creator>
  <cp:lastModifiedBy>Jaime COSTEIRA</cp:lastModifiedBy>
  <cp:revision>1</cp:revision>
  <dcterms:created xsi:type="dcterms:W3CDTF">2018-11-16T08:04:09Z</dcterms:created>
  <dcterms:modified xsi:type="dcterms:W3CDTF">2018-11-16T08:11:14Z</dcterms:modified>
</cp:coreProperties>
</file>